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61" r:id="rId5"/>
    <p:sldId id="274" r:id="rId6"/>
    <p:sldId id="278" r:id="rId7"/>
    <p:sldId id="272" r:id="rId8"/>
    <p:sldId id="266" r:id="rId9"/>
    <p:sldId id="277" r:id="rId10"/>
    <p:sldId id="267" r:id="rId11"/>
    <p:sldId id="269" r:id="rId12"/>
    <p:sldId id="270" r:id="rId13"/>
    <p:sldId id="273" r:id="rId14"/>
    <p:sldId id="27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D16111-37A4-54A1-76B3-6AAFC257C0BC}" v="15" dt="2021-08-23T10:47:29.936"/>
    <p1510:client id="{E443A622-D68C-46A7-A5E8-FC52A641C7AE}" v="2" dt="2021-08-23T12:10:42.6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95" d="100"/>
          <a:sy n="95" d="100"/>
        </p:scale>
        <p:origin x="33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Arduino 3 – RGB LED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Steven hammer</a:t>
            </a:r>
          </a:p>
          <a:p>
            <a:pPr algn="ctr"/>
            <a:r>
              <a:rPr lang="en-US" dirty="0"/>
              <a:t>s.hammer@hw.ac.uk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TIDYING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Return components to your Sensors and Motion box IN THE CORRECT PLACES!!!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Put instrument wire in motor compartment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Return Arduino to its case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Return both boxes to tutor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33406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Finished already?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Try fading through a rainbow – fade between red, orange, yellow, green, blue, indigo and violet. Control the time that each </a:t>
            </a:r>
            <a:r>
              <a:rPr lang="en-US" sz="2800" dirty="0" err="1"/>
              <a:t>colour</a:t>
            </a:r>
            <a:r>
              <a:rPr lang="en-US" sz="2800" dirty="0"/>
              <a:t> is illuminated using the potentiometer.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Create a dimmer switch – choose a single </a:t>
            </a:r>
            <a:r>
              <a:rPr lang="en-US" sz="2800" dirty="0" err="1"/>
              <a:t>colour</a:t>
            </a:r>
            <a:r>
              <a:rPr lang="en-US" sz="2800" dirty="0"/>
              <a:t>, and control brightness using input from the potentiometer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Control </a:t>
            </a:r>
            <a:r>
              <a:rPr lang="en-US" sz="2800" dirty="0" err="1"/>
              <a:t>colour</a:t>
            </a:r>
            <a:r>
              <a:rPr lang="en-US" sz="2800" dirty="0"/>
              <a:t> using input from the potentiometer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5388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6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1669774"/>
            <a:ext cx="7873364" cy="495010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Use an Arduino with PWM outputs to control the </a:t>
            </a:r>
            <a:r>
              <a:rPr lang="en-US" sz="2800" dirty="0" err="1"/>
              <a:t>colour</a:t>
            </a:r>
            <a:r>
              <a:rPr lang="en-US" sz="2800" dirty="0"/>
              <a:t> of an RGB LED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BC86D-70FF-436F-82E2-9AFD5FCAC6A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096" y="2927228"/>
            <a:ext cx="2517950" cy="34738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2559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6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What is </a:t>
            </a:r>
            <a:r>
              <a:rPr lang="en-US" sz="4400" dirty="0" err="1"/>
              <a:t>pwm</a:t>
            </a:r>
            <a:r>
              <a:rPr lang="en-US" sz="4400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6" y="1669774"/>
            <a:ext cx="9017953" cy="495010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PWM = Pulse Wave Modulation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r>
              <a:rPr lang="en-US" sz="2800" dirty="0"/>
              <a:t>Switch on/off at varying frequencies to control LED brightness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  <p:pic>
        <p:nvPicPr>
          <p:cNvPr id="5" name="Picture 4"/>
          <p:cNvPicPr/>
          <p:nvPr/>
        </p:nvPicPr>
        <p:blipFill rotWithShape="1">
          <a:blip r:embed="rId3"/>
          <a:srcRect t="5787"/>
          <a:stretch/>
        </p:blipFill>
        <p:spPr bwMode="auto">
          <a:xfrm>
            <a:off x="3511379" y="2199443"/>
            <a:ext cx="3616252" cy="36801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45338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6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What are we doing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Set the RGB LED to illuminate with various </a:t>
            </a:r>
            <a:r>
              <a:rPr lang="en-US" sz="2800" dirty="0" err="1"/>
              <a:t>colours</a:t>
            </a:r>
            <a:r>
              <a:rPr lang="en-US" sz="2800" dirty="0"/>
              <a:t> (yellow, purple, navy…)</a:t>
            </a:r>
            <a:endParaRPr lang="en-US" sz="2400" dirty="0"/>
          </a:p>
          <a:p>
            <a:pPr marL="51435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800" dirty="0"/>
              <a:t>Use a potentiometer to control fading between different </a:t>
            </a:r>
            <a:r>
              <a:rPr lang="en-US" sz="2800" dirty="0" err="1"/>
              <a:t>colours</a:t>
            </a: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35593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1669774"/>
            <a:ext cx="7873364" cy="49501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dirty="0"/>
              <a:t>All components included in the kit…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046" y="2463871"/>
            <a:ext cx="5590476" cy="33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012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Before you start Building circuits…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2249486"/>
            <a:ext cx="7374835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Connect power bus (+ line) together using a small section of jumper cable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081" y="2003301"/>
            <a:ext cx="2922904" cy="450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25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Building circuits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9981" y="2249486"/>
            <a:ext cx="646685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Insert components into breadboard holes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Connect up using instrument wire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Arduino controls inputs and outputs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Follow schematics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2800" dirty="0"/>
              <a:t>NOTE: GND = negative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96B1D6-9280-4FFC-85A5-AE9018DFFDC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14" y="1932912"/>
            <a:ext cx="5359400" cy="43065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5581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Debugging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7" y="2249486"/>
            <a:ext cx="7873364" cy="437038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Is there a space missing somewhere?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Do all lines end with a semicolon;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Is something commented out //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7904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17220" t="-1" r="51970" b="-1"/>
          <a:stretch/>
        </p:blipFill>
        <p:spPr>
          <a:xfrm>
            <a:off x="-5597" y="10"/>
            <a:ext cx="316535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1" y="618518"/>
            <a:ext cx="7887650" cy="1478570"/>
          </a:xfrm>
        </p:spPr>
        <p:txBody>
          <a:bodyPr>
            <a:normAutofit/>
          </a:bodyPr>
          <a:lstStyle/>
          <a:p>
            <a:r>
              <a:rPr lang="en-US" sz="4400" dirty="0"/>
              <a:t>housekeeping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4046" y="2249486"/>
            <a:ext cx="8941753" cy="437038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/>
              <a:t>Take two boxes:</a:t>
            </a:r>
            <a:endParaRPr lang="en-US" dirty="0"/>
          </a:p>
          <a:p>
            <a:pPr lvl="1">
              <a:lnSpc>
                <a:spcPct val="110000"/>
              </a:lnSpc>
            </a:pPr>
            <a:r>
              <a:rPr lang="en-US" sz="2400" dirty="0"/>
              <a:t>One Arduino box</a:t>
            </a:r>
          </a:p>
          <a:p>
            <a:pPr lvl="1">
              <a:lnSpc>
                <a:spcPct val="110000"/>
              </a:lnSpc>
            </a:pPr>
            <a:r>
              <a:rPr lang="en-US" sz="2400" dirty="0"/>
              <a:t>One Sensors and Motion kit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Put components back into labelled places in boxes after use</a:t>
            </a:r>
          </a:p>
          <a:p>
            <a:pPr>
              <a:lnSpc>
                <a:spcPct val="110000"/>
              </a:lnSpc>
            </a:pPr>
            <a:r>
              <a:rPr lang="en-US" sz="2800" dirty="0"/>
              <a:t>Any components missing – let us know.</a:t>
            </a:r>
          </a:p>
          <a:p>
            <a:pPr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19980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56E89EB70995544A22A6B760A96204F" ma:contentTypeVersion="11" ma:contentTypeDescription="Create a new document." ma:contentTypeScope="" ma:versionID="37dafd5e2940aed25bebf0be3065b81e">
  <xsd:schema xmlns:xsd="http://www.w3.org/2001/XMLSchema" xmlns:xs="http://www.w3.org/2001/XMLSchema" xmlns:p="http://schemas.microsoft.com/office/2006/metadata/properties" xmlns:ns3="7a40aaaa-740e-457c-b0a3-ad127687856b" xmlns:ns4="56e1f608-b452-4968-8b88-de19139ebd9a" targetNamespace="http://schemas.microsoft.com/office/2006/metadata/properties" ma:root="true" ma:fieldsID="735ed530a9e815dda61156d799eb8715" ns3:_="" ns4:_="">
    <xsd:import namespace="7a40aaaa-740e-457c-b0a3-ad127687856b"/>
    <xsd:import namespace="56e1f608-b452-4968-8b88-de19139ebd9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40aaaa-740e-457c-b0a3-ad127687856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e1f608-b452-4968-8b88-de19139ebd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07C13B-46C3-4B96-8A1B-03EEF25B33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40aaaa-740e-457c-b0a3-ad127687856b"/>
    <ds:schemaRef ds:uri="56e1f608-b452-4968-8b88-de19139ebd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7a40aaaa-740e-457c-b0a3-ad127687856b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56e1f608-b452-4968-8b88-de19139ebd9a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280</Words>
  <Application>Microsoft Office PowerPoint</Application>
  <PresentationFormat>Widescreen</PresentationFormat>
  <Paragraphs>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Arduino 3 – RGB LED</vt:lpstr>
      <vt:lpstr>introduction</vt:lpstr>
      <vt:lpstr>What is pwm?</vt:lpstr>
      <vt:lpstr>What are we doing today?</vt:lpstr>
      <vt:lpstr>Circuits</vt:lpstr>
      <vt:lpstr>Before you start Building circuits…</vt:lpstr>
      <vt:lpstr>Building circuits</vt:lpstr>
      <vt:lpstr>Debugging code</vt:lpstr>
      <vt:lpstr>housekeeping</vt:lpstr>
      <vt:lpstr>TIDYING up</vt:lpstr>
      <vt:lpstr>Finished already?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4 – motor</dc:title>
  <dc:creator/>
  <cp:lastModifiedBy/>
  <cp:revision>4</cp:revision>
  <dcterms:created xsi:type="dcterms:W3CDTF">2019-09-18T15:30:23Z</dcterms:created>
  <dcterms:modified xsi:type="dcterms:W3CDTF">2021-08-23T12:14:36Z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0x010100156E89EB70995544A22A6B760A96204F</vt:lpwstr>
  </property>
</Properties>
</file>